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76" r:id="rId22"/>
    <p:sldId id="278" r:id="rId23"/>
    <p:sldId id="281" r:id="rId24"/>
    <p:sldId id="282" r:id="rId25"/>
    <p:sldId id="283" r:id="rId26"/>
    <p:sldId id="285" r:id="rId27"/>
    <p:sldId id="286" r:id="rId28"/>
    <p:sldId id="279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31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97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3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93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12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6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70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81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14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4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54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53C1F-DE64-456D-81DC-95C7CFDE8232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5E2BC-7803-4C94-9D12-94049BB21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49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Caixa branca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Conheço a especificação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66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7497" t="17187" r="13250" b="6771"/>
          <a:stretch/>
        </p:blipFill>
        <p:spPr>
          <a:xfrm>
            <a:off x="1866900" y="1028700"/>
            <a:ext cx="90106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0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300" t="24479" r="15571" b="20572"/>
          <a:stretch/>
        </p:blipFill>
        <p:spPr>
          <a:xfrm>
            <a:off x="171450" y="379413"/>
            <a:ext cx="1152525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5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8375" t="20833" r="12518" b="4166"/>
          <a:stretch/>
        </p:blipFill>
        <p:spPr>
          <a:xfrm>
            <a:off x="1028699" y="365124"/>
            <a:ext cx="10325101" cy="63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8082" t="25781" r="13250" b="8854"/>
          <a:stretch/>
        </p:blipFill>
        <p:spPr>
          <a:xfrm>
            <a:off x="838199" y="514349"/>
            <a:ext cx="10580739" cy="56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8082" t="23699" r="12957" b="5468"/>
          <a:stretch/>
        </p:blipFill>
        <p:spPr>
          <a:xfrm>
            <a:off x="685799" y="365125"/>
            <a:ext cx="1006388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1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3397" t="26562" r="13689" b="6510"/>
          <a:stretch/>
        </p:blipFill>
        <p:spPr>
          <a:xfrm>
            <a:off x="838200" y="365125"/>
            <a:ext cx="11261850" cy="581183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66750" y="4724400"/>
            <a:ext cx="1619250" cy="161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99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6764" t="25522" r="14568" b="7552"/>
          <a:stretch/>
        </p:blipFill>
        <p:spPr>
          <a:xfrm>
            <a:off x="838200" y="365125"/>
            <a:ext cx="89344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8082" t="26042" r="13836" b="9896"/>
          <a:stretch/>
        </p:blipFill>
        <p:spPr>
          <a:xfrm>
            <a:off x="838199" y="365125"/>
            <a:ext cx="1098579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8668" t="24479" r="14715" b="7552"/>
          <a:stretch/>
        </p:blipFill>
        <p:spPr>
          <a:xfrm>
            <a:off x="704849" y="-1"/>
            <a:ext cx="10768269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739" t="23177" r="13836" b="8333"/>
          <a:stretch/>
        </p:blipFill>
        <p:spPr>
          <a:xfrm>
            <a:off x="838199" y="365125"/>
            <a:ext cx="1062925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5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6472" t="37640" r="19965" b="20833"/>
          <a:stretch/>
        </p:blipFill>
        <p:spPr>
          <a:xfrm>
            <a:off x="1733549" y="2524836"/>
            <a:ext cx="8270259" cy="30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6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7936" t="23437" r="13542" b="14583"/>
          <a:stretch/>
        </p:blipFill>
        <p:spPr>
          <a:xfrm>
            <a:off x="838200" y="617538"/>
            <a:ext cx="10931979" cy="55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446" t="23698" r="14275" b="16667"/>
          <a:stretch/>
        </p:blipFill>
        <p:spPr>
          <a:xfrm>
            <a:off x="0" y="365125"/>
            <a:ext cx="11772734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56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154" t="49480" r="13982" b="7031"/>
          <a:stretch/>
        </p:blipFill>
        <p:spPr>
          <a:xfrm>
            <a:off x="1638300" y="2667000"/>
            <a:ext cx="92202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8814" t="22917" r="16179" b="17187"/>
          <a:stretch/>
        </p:blipFill>
        <p:spPr>
          <a:xfrm>
            <a:off x="838200" y="365125"/>
            <a:ext cx="1121937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39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6764" t="19793" r="12665" b="10416"/>
          <a:stretch/>
        </p:blipFill>
        <p:spPr>
          <a:xfrm>
            <a:off x="838200" y="365125"/>
            <a:ext cx="1045263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7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43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38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05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2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2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8082" t="20833" r="12665" b="7551"/>
          <a:stretch/>
        </p:blipFill>
        <p:spPr>
          <a:xfrm>
            <a:off x="838200" y="365124"/>
            <a:ext cx="1051560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1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9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03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3744" t="12300" r="12756" b="7220"/>
          <a:stretch/>
        </p:blipFill>
        <p:spPr>
          <a:xfrm>
            <a:off x="1314449" y="800100"/>
            <a:ext cx="9220201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41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41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4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75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88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8375" t="18749" r="13543" b="10939"/>
          <a:stretch/>
        </p:blipFill>
        <p:spPr>
          <a:xfrm>
            <a:off x="838200" y="0"/>
            <a:ext cx="10744200" cy="62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55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49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5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1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4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518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55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634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609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8229" t="16927" r="13250" b="4948"/>
          <a:stretch/>
        </p:blipFill>
        <p:spPr>
          <a:xfrm>
            <a:off x="1962150" y="1009650"/>
            <a:ext cx="8915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7350" t="24740" r="13983" b="10417"/>
          <a:stretch/>
        </p:blipFill>
        <p:spPr>
          <a:xfrm>
            <a:off x="838199" y="365125"/>
            <a:ext cx="1051560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6983" t="15104" r="12519" b="10677"/>
          <a:stretch/>
        </p:blipFill>
        <p:spPr>
          <a:xfrm>
            <a:off x="1800225" y="876300"/>
            <a:ext cx="91725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9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7716" t="17448" r="12299" b="10677"/>
          <a:stretch/>
        </p:blipFill>
        <p:spPr>
          <a:xfrm>
            <a:off x="1485900" y="1009650"/>
            <a:ext cx="9105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5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7496" t="17187" r="12958" b="7812"/>
          <a:stretch/>
        </p:blipFill>
        <p:spPr>
          <a:xfrm>
            <a:off x="1866900" y="1028700"/>
            <a:ext cx="90487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42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</Words>
  <Application>Microsoft Office PowerPoint</Application>
  <PresentationFormat>Widescreen</PresentationFormat>
  <Paragraphs>2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Tema do Office</vt:lpstr>
      <vt:lpstr>Caixa branca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Caixa branca</dc:title>
  <dc:creator>Simone</dc:creator>
  <cp:lastModifiedBy>Simone</cp:lastModifiedBy>
  <cp:revision>8</cp:revision>
  <dcterms:created xsi:type="dcterms:W3CDTF">2022-07-13T15:35:16Z</dcterms:created>
  <dcterms:modified xsi:type="dcterms:W3CDTF">2022-07-13T16:28:55Z</dcterms:modified>
</cp:coreProperties>
</file>